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0" r:id="rId3"/>
    <p:sldId id="265" r:id="rId4"/>
    <p:sldId id="262" r:id="rId5"/>
    <p:sldId id="266" r:id="rId6"/>
    <p:sldId id="258" r:id="rId7"/>
    <p:sldId id="267" r:id="rId8"/>
    <p:sldId id="264" r:id="rId9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2" d="100"/>
          <a:sy n="122" d="100"/>
        </p:scale>
        <p:origin x="-18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7A754-BC5B-C24A-BA88-2C8BD47C3C2C}" type="datetimeFigureOut">
              <a:rPr lang="de-DE" smtClean="0"/>
              <a:t>04.11.17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9B275-445B-5F46-AC51-DE57FED4F1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7108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7A754-BC5B-C24A-BA88-2C8BD47C3C2C}" type="datetimeFigureOut">
              <a:rPr lang="de-DE" smtClean="0"/>
              <a:t>04.11.17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9B275-445B-5F46-AC51-DE57FED4F1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3600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7A754-BC5B-C24A-BA88-2C8BD47C3C2C}" type="datetimeFigureOut">
              <a:rPr lang="de-DE" smtClean="0"/>
              <a:t>04.11.17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9B275-445B-5F46-AC51-DE57FED4F1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630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7A754-BC5B-C24A-BA88-2C8BD47C3C2C}" type="datetimeFigureOut">
              <a:rPr lang="de-DE" smtClean="0"/>
              <a:t>04.11.17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9B275-445B-5F46-AC51-DE57FED4F1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8124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7A754-BC5B-C24A-BA88-2C8BD47C3C2C}" type="datetimeFigureOut">
              <a:rPr lang="de-DE" smtClean="0"/>
              <a:t>04.11.17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9B275-445B-5F46-AC51-DE57FED4F1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7969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7A754-BC5B-C24A-BA88-2C8BD47C3C2C}" type="datetimeFigureOut">
              <a:rPr lang="de-DE" smtClean="0"/>
              <a:t>04.11.17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9B275-445B-5F46-AC51-DE57FED4F1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1650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7A754-BC5B-C24A-BA88-2C8BD47C3C2C}" type="datetimeFigureOut">
              <a:rPr lang="de-DE" smtClean="0"/>
              <a:t>04.11.17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9B275-445B-5F46-AC51-DE57FED4F1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2093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7A754-BC5B-C24A-BA88-2C8BD47C3C2C}" type="datetimeFigureOut">
              <a:rPr lang="de-DE" smtClean="0"/>
              <a:t>04.11.17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9B275-445B-5F46-AC51-DE57FED4F1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671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7A754-BC5B-C24A-BA88-2C8BD47C3C2C}" type="datetimeFigureOut">
              <a:rPr lang="de-DE" smtClean="0"/>
              <a:t>04.11.17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9B275-445B-5F46-AC51-DE57FED4F1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1865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7A754-BC5B-C24A-BA88-2C8BD47C3C2C}" type="datetimeFigureOut">
              <a:rPr lang="de-DE" smtClean="0"/>
              <a:t>04.11.17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9B275-445B-5F46-AC51-DE57FED4F1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0363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7A754-BC5B-C24A-BA88-2C8BD47C3C2C}" type="datetimeFigureOut">
              <a:rPr lang="de-DE" smtClean="0"/>
              <a:t>04.11.17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9B275-445B-5F46-AC51-DE57FED4F1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2289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7A754-BC5B-C24A-BA88-2C8BD47C3C2C}" type="datetimeFigureOut">
              <a:rPr lang="de-DE" smtClean="0"/>
              <a:t>04.11.17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9B275-445B-5F46-AC51-DE57FED4F1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260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Schwarz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239433" y="145711"/>
            <a:ext cx="8904567" cy="3026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e-CH" sz="4000" b="1" dirty="0">
                <a:solidFill>
                  <a:schemeClr val="bg1"/>
                </a:solidFill>
              </a:rPr>
              <a:t>Menschen lernen Jesus Christus kennen und erfahren in seiner Nachfolge tiefgreifende Veränderungen </a:t>
            </a:r>
            <a:endParaRPr lang="de-CH" sz="4000" b="1" dirty="0" smtClean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de-CH" sz="4000" b="1" dirty="0" smtClean="0">
                <a:solidFill>
                  <a:schemeClr val="bg1"/>
                </a:solidFill>
              </a:rPr>
              <a:t>durch </a:t>
            </a:r>
            <a:r>
              <a:rPr lang="de-CH" sz="4000" b="1" dirty="0">
                <a:solidFill>
                  <a:schemeClr val="bg1"/>
                </a:solidFill>
              </a:rPr>
              <a:t>seinen Heiligen Geist.</a:t>
            </a:r>
            <a:r>
              <a:rPr lang="de-CH" sz="4000" dirty="0">
                <a:solidFill>
                  <a:schemeClr val="bg1"/>
                </a:solidFill>
              </a:rPr>
              <a:t> </a:t>
            </a:r>
            <a:endParaRPr lang="de-DE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847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Schwarz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Bild 1" descr="Scan 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125" y="0"/>
            <a:ext cx="4153023" cy="6858000"/>
          </a:xfrm>
          <a:prstGeom prst="rect">
            <a:avLst/>
          </a:prstGeom>
        </p:spPr>
      </p:pic>
      <p:pic>
        <p:nvPicPr>
          <p:cNvPr id="3" name="Bild 2" descr="Scan 1 Kopie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045" y="3932384"/>
            <a:ext cx="1371713" cy="1439481"/>
          </a:xfrm>
          <a:prstGeom prst="rect">
            <a:avLst/>
          </a:prstGeom>
        </p:spPr>
      </p:pic>
      <p:pic>
        <p:nvPicPr>
          <p:cNvPr id="5" name="Bild 4" descr="Scan 1 Kopie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705" y="3745359"/>
            <a:ext cx="330707" cy="58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908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Schwarz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Bild 4" descr="Lionel-Messi543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4869" cy="556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386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Schwarz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Bild 4" descr="iu-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055" y="-1"/>
            <a:ext cx="5556679" cy="685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964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Schwarz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Bild 4" descr="800px-Jacques-Louis_David_00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002" y="0"/>
            <a:ext cx="58303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568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Schwarz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Bild 1" descr="Scan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215" y="0"/>
            <a:ext cx="63045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977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Schwarz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Bild 2" descr="iu-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238" y="0"/>
            <a:ext cx="7723762" cy="6858000"/>
          </a:xfrm>
          <a:prstGeom prst="rect">
            <a:avLst/>
          </a:prstGeom>
        </p:spPr>
      </p:pic>
      <p:pic>
        <p:nvPicPr>
          <p:cNvPr id="5" name="Bild 4" descr="Schwarz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3549855" cy="989008"/>
          </a:xfrm>
          <a:prstGeom prst="rect">
            <a:avLst/>
          </a:prstGeom>
        </p:spPr>
      </p:pic>
      <p:pic>
        <p:nvPicPr>
          <p:cNvPr id="6" name="Bild 5" descr="Schwarz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424" y="-2"/>
            <a:ext cx="2232000" cy="9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139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Schwarz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208202" y="72871"/>
            <a:ext cx="8935797" cy="7078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b="1" dirty="0" smtClean="0">
                <a:solidFill>
                  <a:schemeClr val="bg1"/>
                </a:solidFill>
              </a:rPr>
              <a:t>W</a:t>
            </a:r>
            <a:r>
              <a:rPr lang="de-CH" sz="3200" b="1" dirty="0" smtClean="0">
                <a:solidFill>
                  <a:schemeClr val="bg1"/>
                </a:solidFill>
              </a:rPr>
              <a:t>as </a:t>
            </a:r>
            <a:r>
              <a:rPr lang="de-CH" sz="3200" b="1" dirty="0">
                <a:solidFill>
                  <a:schemeClr val="bg1"/>
                </a:solidFill>
              </a:rPr>
              <a:t>ich über das gesamte Spektrum der westlichen Tradition hinweg vermisse</a:t>
            </a:r>
            <a:r>
              <a:rPr lang="de-CH" sz="3200" b="1" dirty="0" smtClean="0">
                <a:solidFill>
                  <a:schemeClr val="bg1"/>
                </a:solidFill>
              </a:rPr>
              <a:t>, ... </a:t>
            </a:r>
            <a:r>
              <a:rPr lang="de-CH" sz="3200" b="1" dirty="0">
                <a:solidFill>
                  <a:schemeClr val="bg1"/>
                </a:solidFill>
              </a:rPr>
              <a:t>ist </a:t>
            </a:r>
            <a:r>
              <a:rPr lang="de-CH" sz="3200" b="1">
                <a:solidFill>
                  <a:schemeClr val="bg1"/>
                </a:solidFill>
              </a:rPr>
              <a:t>die </a:t>
            </a:r>
            <a:r>
              <a:rPr lang="de-CH" sz="3200" b="1" smtClean="0">
                <a:solidFill>
                  <a:schemeClr val="bg1"/>
                </a:solidFill>
              </a:rPr>
              <a:t>nieder-schmetternde </a:t>
            </a:r>
            <a:r>
              <a:rPr lang="de-CH" sz="3200" b="1" dirty="0">
                <a:solidFill>
                  <a:schemeClr val="bg1"/>
                </a:solidFill>
              </a:rPr>
              <a:t>und herausfordernde Botschaft, die ich in den vier Evangelien finde: Gott ist wirklich König geworden - in und durch </a:t>
            </a:r>
            <a:r>
              <a:rPr lang="de-CH" sz="3200" b="1" dirty="0" smtClean="0">
                <a:solidFill>
                  <a:schemeClr val="bg1"/>
                </a:solidFill>
              </a:rPr>
              <a:t>Jesus.</a:t>
            </a:r>
          </a:p>
          <a:p>
            <a:endParaRPr lang="de-CH" sz="2000" b="1" dirty="0" smtClean="0">
              <a:solidFill>
                <a:schemeClr val="bg1"/>
              </a:solidFill>
            </a:endParaRPr>
          </a:p>
          <a:p>
            <a:r>
              <a:rPr lang="de-CH" sz="3200" b="1" dirty="0" smtClean="0">
                <a:solidFill>
                  <a:schemeClr val="bg1"/>
                </a:solidFill>
              </a:rPr>
              <a:t>Die </a:t>
            </a:r>
            <a:r>
              <a:rPr lang="de-CH" sz="3200" b="1" dirty="0">
                <a:solidFill>
                  <a:schemeClr val="bg1"/>
                </a:solidFill>
              </a:rPr>
              <a:t>Evangelien versuchen meines Erachtens zu sagen: Dies ist die Art und Weise, wie Gott König wurde. Wir haben diesen enormen Anspruch - zum Teil absichtlich, zum Teil aus Versehen - fast völlig vergessen. </a:t>
            </a:r>
            <a:r>
              <a:rPr lang="de-CH" sz="3200" b="1" dirty="0" smtClean="0">
                <a:solidFill>
                  <a:schemeClr val="bg1"/>
                </a:solidFill>
              </a:rPr>
              <a:t>... Dadurch </a:t>
            </a:r>
            <a:r>
              <a:rPr lang="de-CH" sz="3200" b="1" dirty="0">
                <a:solidFill>
                  <a:schemeClr val="bg1"/>
                </a:solidFill>
              </a:rPr>
              <a:t>haben wir das gefährliche und herausfordernde Bild ausgeblendet, das sie tatsächlich skizzieren. </a:t>
            </a:r>
            <a:endParaRPr lang="de-CH" sz="3200" b="1" dirty="0" smtClean="0">
              <a:solidFill>
                <a:schemeClr val="bg1"/>
              </a:solidFill>
            </a:endParaRPr>
          </a:p>
          <a:p>
            <a:endParaRPr lang="de-CH" sz="1400" b="1" dirty="0" smtClean="0">
              <a:solidFill>
                <a:schemeClr val="bg1"/>
              </a:solidFill>
            </a:endParaRPr>
          </a:p>
          <a:p>
            <a:r>
              <a:rPr lang="de-CH" b="1" dirty="0" smtClean="0">
                <a:solidFill>
                  <a:schemeClr val="bg1"/>
                </a:solidFill>
              </a:rPr>
              <a:t>N.T</a:t>
            </a:r>
            <a:r>
              <a:rPr lang="de-CH" b="1" dirty="0">
                <a:solidFill>
                  <a:schemeClr val="bg1"/>
                </a:solidFill>
              </a:rPr>
              <a:t>. Wright: Reich Gottes, Kreuz, Kirche S63 + 86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12009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</Words>
  <Application>Microsoft Macintosh PowerPoint</Application>
  <PresentationFormat>Bildschirmpräsentation (4:3)</PresentationFormat>
  <Paragraphs>7</Paragraphs>
  <Slides>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Gerhard Prigodda</dc:creator>
  <cp:lastModifiedBy>Gerhard Prigodda</cp:lastModifiedBy>
  <cp:revision>14</cp:revision>
  <dcterms:created xsi:type="dcterms:W3CDTF">2017-11-02T06:43:34Z</dcterms:created>
  <dcterms:modified xsi:type="dcterms:W3CDTF">2017-11-04T06:05:06Z</dcterms:modified>
</cp:coreProperties>
</file>